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5025af31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5025af31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5025af31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5025af31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5025af31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5025af31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5025af31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5025af31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5025af31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5025af31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5025af31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5025af31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5025af31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5025af31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5025af31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5025af31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5025af31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5025af31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5025af31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5025af31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87775"/>
            <a:ext cx="8520600" cy="16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/>
              <a:t>Isostatic rebound, active faulting, and potential geomorphic effects in the Lake Lahontan basin, Nevada and California</a:t>
            </a:r>
            <a:endParaRPr sz="31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828350"/>
            <a:ext cx="8520600" cy="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180"/>
              <a:t>Kenneth D. Adams, Steven G. Wesnousky &amp; Bruce G. Bills (1999)</a:t>
            </a:r>
            <a:endParaRPr sz="218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-6" l="0" r="0" t="31696"/>
          <a:stretch/>
        </p:blipFill>
        <p:spPr>
          <a:xfrm>
            <a:off x="1963525" y="2458625"/>
            <a:ext cx="5216950" cy="33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44" y="0"/>
            <a:ext cx="347581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9072" y="0"/>
            <a:ext cx="2435624" cy="3049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4227750" y="3049225"/>
            <a:ext cx="4916100" cy="20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total vertical deformation on this once horizontal surface is about 22 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 each (river) case, the rivers appear to be deflected away from the local rebound gradient.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291850" y="3291375"/>
            <a:ext cx="4852200" cy="18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urposes of this paper: 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Present evidence for the magnitude and character of deformation in the Lahontan basin since 13 ka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Discuss potential geomorphic effects invoked by the deformation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429185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850" y="-12"/>
            <a:ext cx="4852151" cy="329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44" y="0"/>
            <a:ext cx="347581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518" y="0"/>
            <a:ext cx="410846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4335075" y="204775"/>
            <a:ext cx="4734300" cy="48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geomorphic record of Lake Lahontan is evidenced by wave-formed terraces, beach cliffs, spits, barriers, and other wave-formed features found at the elevation of the highstand.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77473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4750" y="2243000"/>
            <a:ext cx="5637450" cy="20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4317600" y="1111825"/>
            <a:ext cx="4826400" cy="39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North-south and northwest-southeast cross sections of high shoreline elevations across the basin document lithospheric flexure.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N-S cross section displays ~2 m difference in the elevations of high shorelines.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NW-SE shows ~15 m elevation change.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0"/>
            <a:ext cx="431760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294150" y="3014350"/>
            <a:ext cx="5850000" cy="21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Thatcher (99’) - the region occupied by Lake Lahontan is deforming more rapidly than the rest of the Great Basin.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Active faults locally offset the high shoreline, but cannot explain the regional upwarping attributed to isostatic rebound since 13 ka.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Truncations demonstrate that the most recent ruptures along these faults occurred prior to 13 ka.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0"/>
            <a:ext cx="298244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8555" y="0"/>
            <a:ext cx="2501200" cy="29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4925000" y="0"/>
            <a:ext cx="3990300" cy="21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Rapid uplift in the basin, coincident with the rapid desiccation of the lake, may have diverted major rivers into different terminal basins.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588" y="1398900"/>
            <a:ext cx="2964774" cy="374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44" y="0"/>
            <a:ext cx="347581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815" y="0"/>
            <a:ext cx="746637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161" y="-68825"/>
            <a:ext cx="47428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0" y="0"/>
            <a:ext cx="4401300" cy="25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1220 m topographic contour is designated by a thin gray line, and rebound contours are designated by thick black lines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If uplift due to isostatic rebound is restored back to the horizontal then eastern Honey Lake Valley would have an east-sloping gradient.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13850"/>
            <a:ext cx="4910248" cy="26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